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9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70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C78DDB-D13A-41E6-9193-E74929204F9E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4FFD13-E35D-4592-9327-15C350F33D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642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4712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6622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4FFD13-E35D-4592-9327-15C350F33DF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782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510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11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720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824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361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14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566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329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137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339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591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42746-0AAB-48AC-BE89-5D27E2FC2991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81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/>
          <p:cNvGrpSpPr/>
          <p:nvPr/>
        </p:nvGrpSpPr>
        <p:grpSpPr>
          <a:xfrm rot="691748">
            <a:off x="6494272" y="5246838"/>
            <a:ext cx="712040" cy="931930"/>
            <a:chOff x="10646778" y="4753862"/>
            <a:chExt cx="751521" cy="737702"/>
          </a:xfrm>
        </p:grpSpPr>
        <p:sp>
          <p:nvSpPr>
            <p:cNvPr id="77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79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15875">
                <a:solidFill>
                  <a:srgbClr val="FFFF00"/>
                </a:solidFill>
              </a:ln>
              <a:effectLst>
                <a:innerShdw blurRad="292100">
                  <a:srgbClr val="FFC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 rot="1562261">
            <a:off x="8414417" y="3808954"/>
            <a:ext cx="349951" cy="458021"/>
            <a:chOff x="10646778" y="4753862"/>
            <a:chExt cx="751521" cy="737702"/>
          </a:xfrm>
        </p:grpSpPr>
        <p:sp>
          <p:nvSpPr>
            <p:cNvPr id="97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101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8AFA4C"/>
              </a:solidFill>
              <a:ln w="15875">
                <a:solidFill>
                  <a:schemeClr val="bg1"/>
                </a:solidFill>
              </a:ln>
              <a:effectLst>
                <a:innerShdw blurRad="292100">
                  <a:srgbClr val="76CE0C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28" name="图片 1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37300" y="3330349"/>
            <a:ext cx="4227807" cy="2898242"/>
          </a:xfrm>
          <a:prstGeom prst="rect">
            <a:avLst/>
          </a:prstGeom>
          <a:effectLst>
            <a:outerShdw blurRad="165100" dist="25400" dir="16200000" sx="99000" sy="99000" rotWithShape="0">
              <a:schemeClr val="bg1">
                <a:alpha val="93000"/>
              </a:schemeClr>
            </a:outerShdw>
          </a:effectLst>
        </p:spPr>
      </p:pic>
      <p:grpSp>
        <p:nvGrpSpPr>
          <p:cNvPr id="131" name="组合 130"/>
          <p:cNvGrpSpPr/>
          <p:nvPr/>
        </p:nvGrpSpPr>
        <p:grpSpPr>
          <a:xfrm flipH="1">
            <a:off x="134507" y="2170411"/>
            <a:ext cx="2266487" cy="1854485"/>
            <a:chOff x="8726219" y="-661205"/>
            <a:chExt cx="2154936" cy="1322409"/>
          </a:xfrm>
        </p:grpSpPr>
        <p:sp>
          <p:nvSpPr>
            <p:cNvPr id="132" name="任意多边形 131"/>
            <p:cNvSpPr/>
            <p:nvPr/>
          </p:nvSpPr>
          <p:spPr>
            <a:xfrm rot="21387068">
              <a:off x="8737941" y="-661205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6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outerShdw blurRad="215900" dist="76200" dir="66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任意多边形 133"/>
            <p:cNvSpPr/>
            <p:nvPr/>
          </p:nvSpPr>
          <p:spPr>
            <a:xfrm rot="21387068">
              <a:off x="8726219" y="-661204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6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7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 rot="920444">
            <a:off x="2401585" y="4087393"/>
            <a:ext cx="433085" cy="566828"/>
            <a:chOff x="10646778" y="4753862"/>
            <a:chExt cx="751521" cy="737702"/>
          </a:xfrm>
        </p:grpSpPr>
        <p:sp>
          <p:nvSpPr>
            <p:cNvPr id="142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3" name="组合 142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144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64E4F2"/>
              </a:solidFill>
              <a:ln w="15875">
                <a:solidFill>
                  <a:schemeClr val="bg1"/>
                </a:solidFill>
              </a:ln>
              <a:effectLst>
                <a:innerShdw blurRad="292100">
                  <a:srgbClr val="00B0F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1" y="4531758"/>
            <a:ext cx="9143999" cy="2326243"/>
            <a:chOff x="1" y="4546271"/>
            <a:chExt cx="12191999" cy="2326243"/>
          </a:xfrm>
        </p:grpSpPr>
        <p:sp>
          <p:nvSpPr>
            <p:cNvPr id="39" name="任意多边形 38"/>
            <p:cNvSpPr/>
            <p:nvPr/>
          </p:nvSpPr>
          <p:spPr>
            <a:xfrm>
              <a:off x="1" y="4546271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18ACCA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001559" y="3961967"/>
            <a:ext cx="1731269" cy="1447795"/>
            <a:chOff x="594424" y="1153191"/>
            <a:chExt cx="2605976" cy="1634460"/>
          </a:xfrm>
        </p:grpSpPr>
        <p:sp>
          <p:nvSpPr>
            <p:cNvPr id="82" name="任意多边形 81"/>
            <p:cNvSpPr/>
            <p:nvPr/>
          </p:nvSpPr>
          <p:spPr>
            <a:xfrm>
              <a:off x="616196" y="1175175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>
              <a:outerShdw blurRad="152400" dist="889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594424" y="1153191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7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7" name="任意多边形 166"/>
          <p:cNvSpPr/>
          <p:nvPr/>
        </p:nvSpPr>
        <p:spPr>
          <a:xfrm>
            <a:off x="3311692" y="2560536"/>
            <a:ext cx="2517608" cy="74381"/>
          </a:xfrm>
          <a:custGeom>
            <a:avLst/>
            <a:gdLst>
              <a:gd name="connsiteX0" fmla="*/ 0 w 4842457"/>
              <a:gd name="connsiteY0" fmla="*/ 213306 h 213306"/>
              <a:gd name="connsiteX1" fmla="*/ 611747 w 4842457"/>
              <a:gd name="connsiteY1" fmla="*/ 7244 h 213306"/>
              <a:gd name="connsiteX2" fmla="*/ 1178417 w 4842457"/>
              <a:gd name="connsiteY2" fmla="*/ 206867 h 213306"/>
              <a:gd name="connsiteX3" fmla="*/ 1790164 w 4842457"/>
              <a:gd name="connsiteY3" fmla="*/ 13684 h 213306"/>
              <a:gd name="connsiteX4" fmla="*/ 2363274 w 4842457"/>
              <a:gd name="connsiteY4" fmla="*/ 200428 h 213306"/>
              <a:gd name="connsiteX5" fmla="*/ 2962141 w 4842457"/>
              <a:gd name="connsiteY5" fmla="*/ 7244 h 213306"/>
              <a:gd name="connsiteX6" fmla="*/ 3548130 w 4842457"/>
              <a:gd name="connsiteY6" fmla="*/ 206867 h 213306"/>
              <a:gd name="connsiteX7" fmla="*/ 4146998 w 4842457"/>
              <a:gd name="connsiteY7" fmla="*/ 805 h 213306"/>
              <a:gd name="connsiteX8" fmla="*/ 4842457 w 4842457"/>
              <a:gd name="connsiteY8" fmla="*/ 148912 h 213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457" h="213306">
                <a:moveTo>
                  <a:pt x="0" y="213306"/>
                </a:moveTo>
                <a:cubicBezTo>
                  <a:pt x="207672" y="110811"/>
                  <a:pt x="415344" y="8317"/>
                  <a:pt x="611747" y="7244"/>
                </a:cubicBezTo>
                <a:cubicBezTo>
                  <a:pt x="808150" y="6171"/>
                  <a:pt x="982014" y="205794"/>
                  <a:pt x="1178417" y="206867"/>
                </a:cubicBezTo>
                <a:cubicBezTo>
                  <a:pt x="1374820" y="207940"/>
                  <a:pt x="1592688" y="14757"/>
                  <a:pt x="1790164" y="13684"/>
                </a:cubicBezTo>
                <a:cubicBezTo>
                  <a:pt x="1987640" y="12611"/>
                  <a:pt x="2167945" y="201501"/>
                  <a:pt x="2363274" y="200428"/>
                </a:cubicBezTo>
                <a:cubicBezTo>
                  <a:pt x="2558603" y="199355"/>
                  <a:pt x="2764665" y="6171"/>
                  <a:pt x="2962141" y="7244"/>
                </a:cubicBezTo>
                <a:cubicBezTo>
                  <a:pt x="3159617" y="8317"/>
                  <a:pt x="3350654" y="207940"/>
                  <a:pt x="3548130" y="206867"/>
                </a:cubicBezTo>
                <a:cubicBezTo>
                  <a:pt x="3745606" y="205794"/>
                  <a:pt x="3931277" y="10464"/>
                  <a:pt x="4146998" y="805"/>
                </a:cubicBezTo>
                <a:cubicBezTo>
                  <a:pt x="4362719" y="-8854"/>
                  <a:pt x="4602588" y="70029"/>
                  <a:pt x="4842457" y="148912"/>
                </a:cubicBezTo>
              </a:path>
            </a:pathLst>
          </a:custGeom>
          <a:noFill/>
          <a:ln w="22225">
            <a:solidFill>
              <a:srgbClr val="7DD2E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626303" y="283138"/>
            <a:ext cx="8118505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bảy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en-US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11 </a:t>
            </a:r>
            <a:r>
              <a:rPr lang="en-US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2021</a:t>
            </a:r>
          </a:p>
        </p:txBody>
      </p:sp>
      <p:sp>
        <p:nvSpPr>
          <p:cNvPr id="34" name="文本框 36"/>
          <p:cNvSpPr txBox="1"/>
          <p:nvPr/>
        </p:nvSpPr>
        <p:spPr>
          <a:xfrm>
            <a:off x="645399" y="1112140"/>
            <a:ext cx="86105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err="1" smtClean="0">
                <a:solidFill>
                  <a:srgbClr val="FF00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Bài</a:t>
            </a:r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4 : </a:t>
            </a:r>
            <a:r>
              <a:rPr lang="en-US" altLang="zh-CN" sz="4800" b="1" dirty="0" err="1" smtClean="0">
                <a:solidFill>
                  <a:srgbClr val="FF00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Vệ</a:t>
            </a:r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800" b="1" dirty="0" err="1" smtClean="0">
                <a:solidFill>
                  <a:srgbClr val="FF00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sinh</a:t>
            </a:r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800" b="1" dirty="0" err="1" smtClean="0">
                <a:solidFill>
                  <a:srgbClr val="FF00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nhà</a:t>
            </a:r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ở </a:t>
            </a:r>
            <a:r>
              <a:rPr lang="en-US" altLang="zh-CN" sz="4800" b="1" dirty="0" err="1" smtClean="0">
                <a:solidFill>
                  <a:srgbClr val="FF00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khi</a:t>
            </a:r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ở </a:t>
            </a:r>
            <a:r>
              <a:rPr lang="en-US" altLang="zh-CN" sz="4800" b="1" dirty="0" err="1" smtClean="0">
                <a:solidFill>
                  <a:srgbClr val="FF00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nhà</a:t>
            </a:r>
            <a:endParaRPr lang="en-US" altLang="zh-CN" sz="4800" b="1" dirty="0" smtClean="0">
              <a:solidFill>
                <a:srgbClr val="FF0000"/>
              </a:solidFill>
              <a:latin typeface="Times New Roman" pitchFamily="18" charset="0"/>
              <a:ea typeface="方正粗圆_GBK" panose="03000509000000000000" pitchFamily="65" charset="-122"/>
              <a:cs typeface="Times New Roman" pitchFamily="18" charset="0"/>
            </a:endParaRPr>
          </a:p>
          <a:p>
            <a:r>
              <a:rPr lang="en-US" altLang="zh-CN" sz="4800" b="1" dirty="0">
                <a:solidFill>
                  <a:srgbClr val="FF00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                 </a:t>
            </a:r>
            <a:endParaRPr lang="zh-CN" alt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ea typeface="方正粗圆_GBK" panose="03000509000000000000" pitchFamily="65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8995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fad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2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4" fill="hold" nodeType="withEffect" p14:presetBounceEnd="44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2" dur="1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3" dur="1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25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25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25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225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8" dur="7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animRot by="-10800000">
                                          <p:cBhvr>
                                            <p:cTn id="40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8" presetClass="emph" presetSubtype="0" fill="hold" nodeType="withEffect">
                                      <p:stCondLst>
                                        <p:cond delay="145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47" dur="2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3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7" grpId="0" animBg="1"/>
          <p:bldP spid="33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2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25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25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25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225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8" dur="7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animRot by="-10800000">
                                          <p:cBhvr>
                                            <p:cTn id="40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8" presetClass="emph" presetSubtype="0" fill="hold" nodeType="withEffect">
                                      <p:stCondLst>
                                        <p:cond delay="145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47" dur="2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3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7" grpId="0" animBg="1"/>
          <p:bldP spid="33" grpId="0"/>
          <p:bldP spid="34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0782"/>
            <a:ext cx="9143999" cy="6889684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</p:pic>
      <p:sp>
        <p:nvSpPr>
          <p:cNvPr id="5" name="TextBox 4"/>
          <p:cNvSpPr txBox="1"/>
          <p:nvPr/>
        </p:nvSpPr>
        <p:spPr>
          <a:xfrm>
            <a:off x="1447800" y="1619492"/>
            <a:ext cx="19271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5800" y="2403795"/>
            <a:ext cx="8001000" cy="212365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ngôi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sạch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sẽ,và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đảm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khỏe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đình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92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7113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752600" y="1828800"/>
            <a:ext cx="6075218" cy="874283"/>
          </a:xfrm>
          <a:prstGeom prst="rect">
            <a:avLst/>
          </a:prstGeom>
          <a:noFill/>
        </p:spPr>
        <p:txBody>
          <a:bodyPr wrap="square" lIns="103832" tIns="51914" rIns="103832" bIns="51914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defTabSz="812241"/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5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endParaRPr lang="en-US" sz="5000" b="1" dirty="0">
              <a:ln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E0DA37C-288F-4436-9742-1118F1224A51}"/>
              </a:ext>
            </a:extLst>
          </p:cNvPr>
          <p:cNvSpPr txBox="1"/>
          <p:nvPr/>
        </p:nvSpPr>
        <p:spPr>
          <a:xfrm>
            <a:off x="1447800" y="2474026"/>
            <a:ext cx="6241474" cy="1000880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1266636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图片 7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91" t="54898" r="26118" b="28684"/>
          <a:stretch/>
        </p:blipFill>
        <p:spPr>
          <a:xfrm>
            <a:off x="1078821" y="4488892"/>
            <a:ext cx="326570" cy="442339"/>
          </a:xfrm>
          <a:prstGeom prst="rect">
            <a:avLst/>
          </a:prstGeom>
        </p:spPr>
      </p:pic>
      <p:sp>
        <p:nvSpPr>
          <p:cNvPr id="47" name="矩形 46"/>
          <p:cNvSpPr/>
          <p:nvPr/>
        </p:nvSpPr>
        <p:spPr>
          <a:xfrm>
            <a:off x="202678" y="1832856"/>
            <a:ext cx="817330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- </a:t>
            </a:r>
          </a:p>
          <a:p>
            <a:pPr marL="457200" indent="-457200">
              <a:buFontTx/>
              <a:buChar char="-"/>
            </a:pP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Học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sinh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quan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sát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tranh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và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nhận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biết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được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ngôi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nhà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sạch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sẽ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và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ngôi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nhà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bừa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bộn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. </a:t>
            </a:r>
          </a:p>
          <a:p>
            <a:pPr marL="457200" indent="-457200">
              <a:buFontTx/>
              <a:buChar char="-"/>
            </a:pP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Học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sinh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nhận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biết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được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tác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hại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của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việc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không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vệ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sinh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nhà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ở.</a:t>
            </a:r>
          </a:p>
          <a:p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endParaRPr lang="zh-CN" altLang="en-US" sz="3200" b="1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pic>
        <p:nvPicPr>
          <p:cNvPr id="98" name="图片 9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91" t="54898" r="26118" b="28684"/>
          <a:stretch/>
        </p:blipFill>
        <p:spPr>
          <a:xfrm>
            <a:off x="8100538" y="3797594"/>
            <a:ext cx="326570" cy="442339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91" t="54898" r="26118" b="28684"/>
          <a:stretch/>
        </p:blipFill>
        <p:spPr>
          <a:xfrm>
            <a:off x="6548034" y="6027309"/>
            <a:ext cx="247317" cy="334991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 rot="2224307">
            <a:off x="8170569" y="4435129"/>
            <a:ext cx="416878" cy="545616"/>
            <a:chOff x="10646778" y="4753862"/>
            <a:chExt cx="751521" cy="737702"/>
          </a:xfrm>
        </p:grpSpPr>
        <p:sp>
          <p:nvSpPr>
            <p:cNvPr id="38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40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15875">
                <a:solidFill>
                  <a:srgbClr val="FFFF00"/>
                </a:solidFill>
              </a:ln>
              <a:effectLst>
                <a:innerShdw blurRad="292100">
                  <a:srgbClr val="FFC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8" t="45118" r="6692" b="27923"/>
          <a:stretch/>
        </p:blipFill>
        <p:spPr>
          <a:xfrm>
            <a:off x="2994446" y="214830"/>
            <a:ext cx="4400550" cy="102875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97678" y="1222241"/>
            <a:ext cx="59679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err="1" smtClean="0">
                <a:solidFill>
                  <a:srgbClr val="0070C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Mục</a:t>
            </a:r>
            <a:r>
              <a:rPr lang="en-US" altLang="zh-CN" sz="4000" b="1" dirty="0" smtClean="0">
                <a:solidFill>
                  <a:srgbClr val="0070C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 smtClean="0">
                <a:solidFill>
                  <a:srgbClr val="0070C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đích</a:t>
            </a:r>
            <a:r>
              <a:rPr lang="en-US" altLang="zh-CN" sz="4000" b="1" dirty="0" smtClean="0">
                <a:solidFill>
                  <a:srgbClr val="0070C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 smtClean="0">
                <a:solidFill>
                  <a:srgbClr val="0070C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yêu</a:t>
            </a:r>
            <a:r>
              <a:rPr lang="en-US" altLang="zh-CN" sz="4000" b="1" dirty="0" smtClean="0">
                <a:solidFill>
                  <a:srgbClr val="0070C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 smtClean="0">
                <a:solidFill>
                  <a:srgbClr val="0070C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cầu</a:t>
            </a:r>
            <a:r>
              <a:rPr lang="en-US" altLang="zh-CN" sz="4000" b="1" dirty="0" smtClean="0">
                <a:solidFill>
                  <a:srgbClr val="0070C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: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0" y="4595446"/>
            <a:ext cx="4760194" cy="2262554"/>
            <a:chOff x="0" y="4595446"/>
            <a:chExt cx="6346925" cy="2262554"/>
          </a:xfrm>
        </p:grpSpPr>
        <p:sp>
          <p:nvSpPr>
            <p:cNvPr id="72" name="任意多边形 71"/>
            <p:cNvSpPr/>
            <p:nvPr/>
          </p:nvSpPr>
          <p:spPr>
            <a:xfrm>
              <a:off x="0" y="4611187"/>
              <a:ext cx="6302768" cy="2246813"/>
            </a:xfrm>
            <a:custGeom>
              <a:avLst/>
              <a:gdLst>
                <a:gd name="connsiteX0" fmla="*/ 0 w 6302768"/>
                <a:gd name="connsiteY0" fmla="*/ 0 h 2246813"/>
                <a:gd name="connsiteX1" fmla="*/ 529046 w 6302768"/>
                <a:gd name="connsiteY1" fmla="*/ 529046 h 2246813"/>
                <a:gd name="connsiteX2" fmla="*/ 518298 w 6302768"/>
                <a:gd name="connsiteY2" fmla="*/ 635667 h 2246813"/>
                <a:gd name="connsiteX3" fmla="*/ 518255 w 6302768"/>
                <a:gd name="connsiteY3" fmla="*/ 635806 h 2246813"/>
                <a:gd name="connsiteX4" fmla="*/ 549544 w 6302768"/>
                <a:gd name="connsiteY4" fmla="*/ 638960 h 2246813"/>
                <a:gd name="connsiteX5" fmla="*/ 941024 w 6302768"/>
                <a:gd name="connsiteY5" fmla="*/ 922250 h 2246813"/>
                <a:gd name="connsiteX6" fmla="*/ 953618 w 6302768"/>
                <a:gd name="connsiteY6" fmla="*/ 949245 h 2246813"/>
                <a:gd name="connsiteX7" fmla="*/ 1023820 w 6302768"/>
                <a:gd name="connsiteY7" fmla="*/ 911140 h 2246813"/>
                <a:gd name="connsiteX8" fmla="*/ 1201783 w 6302768"/>
                <a:gd name="connsiteY8" fmla="*/ 875211 h 2246813"/>
                <a:gd name="connsiteX9" fmla="*/ 1623054 w 6302768"/>
                <a:gd name="connsiteY9" fmla="*/ 1154448 h 2246813"/>
                <a:gd name="connsiteX10" fmla="*/ 1641912 w 6302768"/>
                <a:gd name="connsiteY10" fmla="*/ 1215198 h 2246813"/>
                <a:gd name="connsiteX11" fmla="*/ 1685221 w 6302768"/>
                <a:gd name="connsiteY11" fmla="*/ 1162707 h 2246813"/>
                <a:gd name="connsiteX12" fmla="*/ 2063931 w 6302768"/>
                <a:gd name="connsiteY12" fmla="*/ 1005840 h 2246813"/>
                <a:gd name="connsiteX13" fmla="*/ 2363377 w 6302768"/>
                <a:gd name="connsiteY13" fmla="*/ 1097308 h 2246813"/>
                <a:gd name="connsiteX14" fmla="*/ 2409428 w 6302768"/>
                <a:gd name="connsiteY14" fmla="*/ 1135304 h 2246813"/>
                <a:gd name="connsiteX15" fmla="*/ 2480562 w 6302768"/>
                <a:gd name="connsiteY15" fmla="*/ 1076613 h 2246813"/>
                <a:gd name="connsiteX16" fmla="*/ 2926079 w 6302768"/>
                <a:gd name="connsiteY16" fmla="*/ 940526 h 2246813"/>
                <a:gd name="connsiteX17" fmla="*/ 3722913 w 6302768"/>
                <a:gd name="connsiteY17" fmla="*/ 1737360 h 2246813"/>
                <a:gd name="connsiteX18" fmla="*/ 3716237 w 6302768"/>
                <a:gd name="connsiteY18" fmla="*/ 1825599 h 2246813"/>
                <a:gd name="connsiteX19" fmla="*/ 3728546 w 6302768"/>
                <a:gd name="connsiteY19" fmla="*/ 1815443 h 2246813"/>
                <a:gd name="connsiteX20" fmla="*/ 3984171 w 6302768"/>
                <a:gd name="connsiteY20" fmla="*/ 1737360 h 2246813"/>
                <a:gd name="connsiteX21" fmla="*/ 4363289 w 6302768"/>
                <a:gd name="connsiteY21" fmla="*/ 1938935 h 2246813"/>
                <a:gd name="connsiteX22" fmla="*/ 4386727 w 6302768"/>
                <a:gd name="connsiteY22" fmla="*/ 1982117 h 2246813"/>
                <a:gd name="connsiteX23" fmla="*/ 4407931 w 6302768"/>
                <a:gd name="connsiteY23" fmla="*/ 1913809 h 2246813"/>
                <a:gd name="connsiteX24" fmla="*/ 5087982 w 6302768"/>
                <a:gd name="connsiteY24" fmla="*/ 1463040 h 2246813"/>
                <a:gd name="connsiteX25" fmla="*/ 5768034 w 6302768"/>
                <a:gd name="connsiteY25" fmla="*/ 1913808 h 2246813"/>
                <a:gd name="connsiteX26" fmla="*/ 5783337 w 6302768"/>
                <a:gd name="connsiteY26" fmla="*/ 1963108 h 2246813"/>
                <a:gd name="connsiteX27" fmla="*/ 5810304 w 6302768"/>
                <a:gd name="connsiteY27" fmla="*/ 1948471 h 2246813"/>
                <a:gd name="connsiteX28" fmla="*/ 5950132 w 6302768"/>
                <a:gd name="connsiteY28" fmla="*/ 1920241 h 2246813"/>
                <a:gd name="connsiteX29" fmla="*/ 6281131 w 6302768"/>
                <a:gd name="connsiteY29" fmla="*/ 2139642 h 2246813"/>
                <a:gd name="connsiteX30" fmla="*/ 6302768 w 6302768"/>
                <a:gd name="connsiteY30" fmla="*/ 2246812 h 2246813"/>
                <a:gd name="connsiteX31" fmla="*/ 4585063 w 6302768"/>
                <a:gd name="connsiteY31" fmla="*/ 2246812 h 2246813"/>
                <a:gd name="connsiteX32" fmla="*/ 4585063 w 6302768"/>
                <a:gd name="connsiteY32" fmla="*/ 2246813 h 2246813"/>
                <a:gd name="connsiteX33" fmla="*/ 0 w 6302768"/>
                <a:gd name="connsiteY33" fmla="*/ 2246813 h 2246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302768" h="2246813">
                  <a:moveTo>
                    <a:pt x="0" y="0"/>
                  </a:moveTo>
                  <a:cubicBezTo>
                    <a:pt x="292184" y="0"/>
                    <a:pt x="529046" y="236862"/>
                    <a:pt x="529046" y="529046"/>
                  </a:cubicBezTo>
                  <a:cubicBezTo>
                    <a:pt x="529046" y="565569"/>
                    <a:pt x="525345" y="601228"/>
                    <a:pt x="518298" y="635667"/>
                  </a:cubicBezTo>
                  <a:lnTo>
                    <a:pt x="518255" y="635806"/>
                  </a:lnTo>
                  <a:lnTo>
                    <a:pt x="549544" y="638960"/>
                  </a:lnTo>
                  <a:cubicBezTo>
                    <a:pt x="716958" y="673218"/>
                    <a:pt x="858449" y="778645"/>
                    <a:pt x="941024" y="922250"/>
                  </a:cubicBezTo>
                  <a:lnTo>
                    <a:pt x="953618" y="949245"/>
                  </a:lnTo>
                  <a:lnTo>
                    <a:pt x="1023820" y="911140"/>
                  </a:lnTo>
                  <a:cubicBezTo>
                    <a:pt x="1078519" y="888005"/>
                    <a:pt x="1138657" y="875211"/>
                    <a:pt x="1201783" y="875211"/>
                  </a:cubicBezTo>
                  <a:cubicBezTo>
                    <a:pt x="1391162" y="875211"/>
                    <a:pt x="1553648" y="990352"/>
                    <a:pt x="1623054" y="1154448"/>
                  </a:cubicBezTo>
                  <a:lnTo>
                    <a:pt x="1641912" y="1215198"/>
                  </a:lnTo>
                  <a:lnTo>
                    <a:pt x="1685221" y="1162707"/>
                  </a:lnTo>
                  <a:cubicBezTo>
                    <a:pt x="1782141" y="1065787"/>
                    <a:pt x="1916036" y="1005840"/>
                    <a:pt x="2063931" y="1005840"/>
                  </a:cubicBezTo>
                  <a:cubicBezTo>
                    <a:pt x="2174853" y="1005840"/>
                    <a:pt x="2277899" y="1039560"/>
                    <a:pt x="2363377" y="1097308"/>
                  </a:cubicBezTo>
                  <a:lnTo>
                    <a:pt x="2409428" y="1135304"/>
                  </a:lnTo>
                  <a:lnTo>
                    <a:pt x="2480562" y="1076613"/>
                  </a:lnTo>
                  <a:cubicBezTo>
                    <a:pt x="2607737" y="990695"/>
                    <a:pt x="2761050" y="940526"/>
                    <a:pt x="2926079" y="940526"/>
                  </a:cubicBezTo>
                  <a:cubicBezTo>
                    <a:pt x="3366158" y="940526"/>
                    <a:pt x="3722913" y="1297281"/>
                    <a:pt x="3722913" y="1737360"/>
                  </a:cubicBezTo>
                  <a:lnTo>
                    <a:pt x="3716237" y="1825599"/>
                  </a:lnTo>
                  <a:lnTo>
                    <a:pt x="3728546" y="1815443"/>
                  </a:lnTo>
                  <a:cubicBezTo>
                    <a:pt x="3801516" y="1766145"/>
                    <a:pt x="3889482" y="1737360"/>
                    <a:pt x="3984171" y="1737360"/>
                  </a:cubicBezTo>
                  <a:cubicBezTo>
                    <a:pt x="4141987" y="1737360"/>
                    <a:pt x="4281127" y="1817319"/>
                    <a:pt x="4363289" y="1938935"/>
                  </a:cubicBezTo>
                  <a:lnTo>
                    <a:pt x="4386727" y="1982117"/>
                  </a:lnTo>
                  <a:lnTo>
                    <a:pt x="4407931" y="1913809"/>
                  </a:lnTo>
                  <a:cubicBezTo>
                    <a:pt x="4519973" y="1648911"/>
                    <a:pt x="4782272" y="1463040"/>
                    <a:pt x="5087982" y="1463040"/>
                  </a:cubicBezTo>
                  <a:cubicBezTo>
                    <a:pt x="5393692" y="1463040"/>
                    <a:pt x="5655991" y="1648911"/>
                    <a:pt x="5768034" y="1913808"/>
                  </a:cubicBezTo>
                  <a:lnTo>
                    <a:pt x="5783337" y="1963108"/>
                  </a:lnTo>
                  <a:lnTo>
                    <a:pt x="5810304" y="1948471"/>
                  </a:lnTo>
                  <a:cubicBezTo>
                    <a:pt x="5853282" y="1930293"/>
                    <a:pt x="5900533" y="1920241"/>
                    <a:pt x="5950132" y="1920241"/>
                  </a:cubicBezTo>
                  <a:cubicBezTo>
                    <a:pt x="6098930" y="1920241"/>
                    <a:pt x="6226597" y="2010709"/>
                    <a:pt x="6281131" y="2139642"/>
                  </a:cubicBezTo>
                  <a:lnTo>
                    <a:pt x="6302768" y="2246812"/>
                  </a:lnTo>
                  <a:lnTo>
                    <a:pt x="4585063" y="2246812"/>
                  </a:lnTo>
                  <a:lnTo>
                    <a:pt x="4585063" y="2246813"/>
                  </a:lnTo>
                  <a:lnTo>
                    <a:pt x="0" y="2246813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outerShdw blurRad="203200" dist="63500" dir="18900000" algn="bl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0" y="4595446"/>
              <a:ext cx="6346925" cy="2262554"/>
            </a:xfrm>
            <a:custGeom>
              <a:avLst/>
              <a:gdLst>
                <a:gd name="connsiteX0" fmla="*/ 0 w 6302768"/>
                <a:gd name="connsiteY0" fmla="*/ 0 h 2246813"/>
                <a:gd name="connsiteX1" fmla="*/ 529046 w 6302768"/>
                <a:gd name="connsiteY1" fmla="*/ 529046 h 2246813"/>
                <a:gd name="connsiteX2" fmla="*/ 518298 w 6302768"/>
                <a:gd name="connsiteY2" fmla="*/ 635667 h 2246813"/>
                <a:gd name="connsiteX3" fmla="*/ 518255 w 6302768"/>
                <a:gd name="connsiteY3" fmla="*/ 635806 h 2246813"/>
                <a:gd name="connsiteX4" fmla="*/ 549544 w 6302768"/>
                <a:gd name="connsiteY4" fmla="*/ 638960 h 2246813"/>
                <a:gd name="connsiteX5" fmla="*/ 941024 w 6302768"/>
                <a:gd name="connsiteY5" fmla="*/ 922250 h 2246813"/>
                <a:gd name="connsiteX6" fmla="*/ 953618 w 6302768"/>
                <a:gd name="connsiteY6" fmla="*/ 949245 h 2246813"/>
                <a:gd name="connsiteX7" fmla="*/ 1023820 w 6302768"/>
                <a:gd name="connsiteY7" fmla="*/ 911140 h 2246813"/>
                <a:gd name="connsiteX8" fmla="*/ 1201783 w 6302768"/>
                <a:gd name="connsiteY8" fmla="*/ 875211 h 2246813"/>
                <a:gd name="connsiteX9" fmla="*/ 1623054 w 6302768"/>
                <a:gd name="connsiteY9" fmla="*/ 1154448 h 2246813"/>
                <a:gd name="connsiteX10" fmla="*/ 1641912 w 6302768"/>
                <a:gd name="connsiteY10" fmla="*/ 1215198 h 2246813"/>
                <a:gd name="connsiteX11" fmla="*/ 1685221 w 6302768"/>
                <a:gd name="connsiteY11" fmla="*/ 1162707 h 2246813"/>
                <a:gd name="connsiteX12" fmla="*/ 2063931 w 6302768"/>
                <a:gd name="connsiteY12" fmla="*/ 1005840 h 2246813"/>
                <a:gd name="connsiteX13" fmla="*/ 2363377 w 6302768"/>
                <a:gd name="connsiteY13" fmla="*/ 1097308 h 2246813"/>
                <a:gd name="connsiteX14" fmla="*/ 2409428 w 6302768"/>
                <a:gd name="connsiteY14" fmla="*/ 1135304 h 2246813"/>
                <a:gd name="connsiteX15" fmla="*/ 2480562 w 6302768"/>
                <a:gd name="connsiteY15" fmla="*/ 1076613 h 2246813"/>
                <a:gd name="connsiteX16" fmla="*/ 2926079 w 6302768"/>
                <a:gd name="connsiteY16" fmla="*/ 940526 h 2246813"/>
                <a:gd name="connsiteX17" fmla="*/ 3722913 w 6302768"/>
                <a:gd name="connsiteY17" fmla="*/ 1737360 h 2246813"/>
                <a:gd name="connsiteX18" fmla="*/ 3716237 w 6302768"/>
                <a:gd name="connsiteY18" fmla="*/ 1825599 h 2246813"/>
                <a:gd name="connsiteX19" fmla="*/ 3728546 w 6302768"/>
                <a:gd name="connsiteY19" fmla="*/ 1815443 h 2246813"/>
                <a:gd name="connsiteX20" fmla="*/ 3984171 w 6302768"/>
                <a:gd name="connsiteY20" fmla="*/ 1737360 h 2246813"/>
                <a:gd name="connsiteX21" fmla="*/ 4363289 w 6302768"/>
                <a:gd name="connsiteY21" fmla="*/ 1938935 h 2246813"/>
                <a:gd name="connsiteX22" fmla="*/ 4386727 w 6302768"/>
                <a:gd name="connsiteY22" fmla="*/ 1982117 h 2246813"/>
                <a:gd name="connsiteX23" fmla="*/ 4407931 w 6302768"/>
                <a:gd name="connsiteY23" fmla="*/ 1913809 h 2246813"/>
                <a:gd name="connsiteX24" fmla="*/ 5087982 w 6302768"/>
                <a:gd name="connsiteY24" fmla="*/ 1463040 h 2246813"/>
                <a:gd name="connsiteX25" fmla="*/ 5768034 w 6302768"/>
                <a:gd name="connsiteY25" fmla="*/ 1913808 h 2246813"/>
                <a:gd name="connsiteX26" fmla="*/ 5783337 w 6302768"/>
                <a:gd name="connsiteY26" fmla="*/ 1963108 h 2246813"/>
                <a:gd name="connsiteX27" fmla="*/ 5810304 w 6302768"/>
                <a:gd name="connsiteY27" fmla="*/ 1948471 h 2246813"/>
                <a:gd name="connsiteX28" fmla="*/ 5950132 w 6302768"/>
                <a:gd name="connsiteY28" fmla="*/ 1920241 h 2246813"/>
                <a:gd name="connsiteX29" fmla="*/ 6281131 w 6302768"/>
                <a:gd name="connsiteY29" fmla="*/ 2139642 h 2246813"/>
                <a:gd name="connsiteX30" fmla="*/ 6302768 w 6302768"/>
                <a:gd name="connsiteY30" fmla="*/ 2246812 h 2246813"/>
                <a:gd name="connsiteX31" fmla="*/ 4585063 w 6302768"/>
                <a:gd name="connsiteY31" fmla="*/ 2246812 h 2246813"/>
                <a:gd name="connsiteX32" fmla="*/ 4585063 w 6302768"/>
                <a:gd name="connsiteY32" fmla="*/ 2246813 h 2246813"/>
                <a:gd name="connsiteX33" fmla="*/ 0 w 6302768"/>
                <a:gd name="connsiteY33" fmla="*/ 2246813 h 2246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302768" h="2246813">
                  <a:moveTo>
                    <a:pt x="0" y="0"/>
                  </a:moveTo>
                  <a:cubicBezTo>
                    <a:pt x="292184" y="0"/>
                    <a:pt x="529046" y="236862"/>
                    <a:pt x="529046" y="529046"/>
                  </a:cubicBezTo>
                  <a:cubicBezTo>
                    <a:pt x="529046" y="565569"/>
                    <a:pt x="525345" y="601228"/>
                    <a:pt x="518298" y="635667"/>
                  </a:cubicBezTo>
                  <a:lnTo>
                    <a:pt x="518255" y="635806"/>
                  </a:lnTo>
                  <a:lnTo>
                    <a:pt x="549544" y="638960"/>
                  </a:lnTo>
                  <a:cubicBezTo>
                    <a:pt x="716958" y="673218"/>
                    <a:pt x="858449" y="778645"/>
                    <a:pt x="941024" y="922250"/>
                  </a:cubicBezTo>
                  <a:lnTo>
                    <a:pt x="953618" y="949245"/>
                  </a:lnTo>
                  <a:lnTo>
                    <a:pt x="1023820" y="911140"/>
                  </a:lnTo>
                  <a:cubicBezTo>
                    <a:pt x="1078519" y="888005"/>
                    <a:pt x="1138657" y="875211"/>
                    <a:pt x="1201783" y="875211"/>
                  </a:cubicBezTo>
                  <a:cubicBezTo>
                    <a:pt x="1391162" y="875211"/>
                    <a:pt x="1553648" y="990352"/>
                    <a:pt x="1623054" y="1154448"/>
                  </a:cubicBezTo>
                  <a:lnTo>
                    <a:pt x="1641912" y="1215198"/>
                  </a:lnTo>
                  <a:lnTo>
                    <a:pt x="1685221" y="1162707"/>
                  </a:lnTo>
                  <a:cubicBezTo>
                    <a:pt x="1782141" y="1065787"/>
                    <a:pt x="1916036" y="1005840"/>
                    <a:pt x="2063931" y="1005840"/>
                  </a:cubicBezTo>
                  <a:cubicBezTo>
                    <a:pt x="2174853" y="1005840"/>
                    <a:pt x="2277899" y="1039560"/>
                    <a:pt x="2363377" y="1097308"/>
                  </a:cubicBezTo>
                  <a:lnTo>
                    <a:pt x="2409428" y="1135304"/>
                  </a:lnTo>
                  <a:lnTo>
                    <a:pt x="2480562" y="1076613"/>
                  </a:lnTo>
                  <a:cubicBezTo>
                    <a:pt x="2607737" y="990695"/>
                    <a:pt x="2761050" y="940526"/>
                    <a:pt x="2926079" y="940526"/>
                  </a:cubicBezTo>
                  <a:cubicBezTo>
                    <a:pt x="3366158" y="940526"/>
                    <a:pt x="3722913" y="1297281"/>
                    <a:pt x="3722913" y="1737360"/>
                  </a:cubicBezTo>
                  <a:lnTo>
                    <a:pt x="3716237" y="1825599"/>
                  </a:lnTo>
                  <a:lnTo>
                    <a:pt x="3728546" y="1815443"/>
                  </a:lnTo>
                  <a:cubicBezTo>
                    <a:pt x="3801516" y="1766145"/>
                    <a:pt x="3889482" y="1737360"/>
                    <a:pt x="3984171" y="1737360"/>
                  </a:cubicBezTo>
                  <a:cubicBezTo>
                    <a:pt x="4141987" y="1737360"/>
                    <a:pt x="4281127" y="1817319"/>
                    <a:pt x="4363289" y="1938935"/>
                  </a:cubicBezTo>
                  <a:lnTo>
                    <a:pt x="4386727" y="1982117"/>
                  </a:lnTo>
                  <a:lnTo>
                    <a:pt x="4407931" y="1913809"/>
                  </a:lnTo>
                  <a:cubicBezTo>
                    <a:pt x="4519973" y="1648911"/>
                    <a:pt x="4782272" y="1463040"/>
                    <a:pt x="5087982" y="1463040"/>
                  </a:cubicBezTo>
                  <a:cubicBezTo>
                    <a:pt x="5393692" y="1463040"/>
                    <a:pt x="5655991" y="1648911"/>
                    <a:pt x="5768034" y="1913808"/>
                  </a:cubicBezTo>
                  <a:lnTo>
                    <a:pt x="5783337" y="1963108"/>
                  </a:lnTo>
                  <a:lnTo>
                    <a:pt x="5810304" y="1948471"/>
                  </a:lnTo>
                  <a:cubicBezTo>
                    <a:pt x="5853282" y="1930293"/>
                    <a:pt x="5900533" y="1920241"/>
                    <a:pt x="5950132" y="1920241"/>
                  </a:cubicBezTo>
                  <a:cubicBezTo>
                    <a:pt x="6098930" y="1920241"/>
                    <a:pt x="6226597" y="2010709"/>
                    <a:pt x="6281131" y="2139642"/>
                  </a:cubicBezTo>
                  <a:lnTo>
                    <a:pt x="6302768" y="2246812"/>
                  </a:lnTo>
                  <a:lnTo>
                    <a:pt x="4585063" y="2246812"/>
                  </a:lnTo>
                  <a:lnTo>
                    <a:pt x="4585063" y="2246813"/>
                  </a:lnTo>
                  <a:lnTo>
                    <a:pt x="0" y="2246813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18ACCA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317912" y="4369776"/>
            <a:ext cx="861085" cy="1482591"/>
            <a:chOff x="0" y="0"/>
            <a:chExt cx="3604899" cy="4899660"/>
          </a:xfrm>
        </p:grpSpPr>
        <p:grpSp>
          <p:nvGrpSpPr>
            <p:cNvPr id="25" name="组合 24"/>
            <p:cNvGrpSpPr/>
            <p:nvPr/>
          </p:nvGrpSpPr>
          <p:grpSpPr>
            <a:xfrm>
              <a:off x="0" y="0"/>
              <a:ext cx="1007745" cy="4896486"/>
              <a:chOff x="0" y="0"/>
              <a:chExt cx="1008112" cy="4752528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0" y="1008113"/>
                <a:ext cx="407741" cy="3312368"/>
              </a:xfrm>
              <a:prstGeom prst="rect">
                <a:avLst/>
              </a:prstGeom>
              <a:solidFill>
                <a:srgbClr val="EF85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322827" y="1008114"/>
                <a:ext cx="647571" cy="3312368"/>
              </a:xfrm>
              <a:prstGeom prst="rect">
                <a:avLst/>
              </a:prstGeom>
              <a:solidFill>
                <a:srgbClr val="EB67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720081" y="1008112"/>
                <a:ext cx="288031" cy="3312369"/>
              </a:xfrm>
              <a:prstGeom prst="rect">
                <a:avLst/>
              </a:prstGeom>
              <a:solidFill>
                <a:srgbClr val="E74B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6" name="梯形 55"/>
              <p:cNvSpPr/>
              <p:nvPr/>
            </p:nvSpPr>
            <p:spPr>
              <a:xfrm>
                <a:off x="0" y="432048"/>
                <a:ext cx="1008112" cy="576064"/>
              </a:xfrm>
              <a:prstGeom prst="trapezoid">
                <a:avLst>
                  <a:gd name="adj" fmla="val 50196"/>
                </a:avLst>
              </a:prstGeom>
              <a:solidFill>
                <a:srgbClr val="FBC1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>
                <a:off x="288032" y="0"/>
                <a:ext cx="432048" cy="43204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0" y="4320480"/>
                <a:ext cx="1008112" cy="216024"/>
              </a:xfrm>
              <a:prstGeom prst="rect">
                <a:avLst/>
              </a:prstGeom>
              <a:solidFill>
                <a:srgbClr val="FBC1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9" name="同侧圆角矩形 58"/>
              <p:cNvSpPr/>
              <p:nvPr/>
            </p:nvSpPr>
            <p:spPr>
              <a:xfrm flipV="1">
                <a:off x="0" y="4536504"/>
                <a:ext cx="1008112" cy="216024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162050" y="1371600"/>
              <a:ext cx="1007745" cy="3528060"/>
              <a:chOff x="1152128" y="1368152"/>
              <a:chExt cx="1008112" cy="4752528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1152128" y="2376264"/>
                <a:ext cx="288032" cy="3312368"/>
              </a:xfrm>
              <a:prstGeom prst="rect">
                <a:avLst/>
              </a:prstGeom>
              <a:solidFill>
                <a:srgbClr val="EEAB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1359767" y="2376265"/>
                <a:ext cx="512440" cy="3312369"/>
              </a:xfrm>
              <a:prstGeom prst="rect">
                <a:avLst/>
              </a:prstGeom>
              <a:solidFill>
                <a:srgbClr val="F0B76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1872208" y="2376264"/>
                <a:ext cx="288032" cy="3312368"/>
              </a:xfrm>
              <a:prstGeom prst="rect">
                <a:avLst/>
              </a:prstGeom>
              <a:solidFill>
                <a:srgbClr val="F4CA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梯形 48"/>
              <p:cNvSpPr/>
              <p:nvPr/>
            </p:nvSpPr>
            <p:spPr>
              <a:xfrm>
                <a:off x="1152128" y="1800200"/>
                <a:ext cx="1008112" cy="576064"/>
              </a:xfrm>
              <a:prstGeom prst="trapezoid">
                <a:avLst>
                  <a:gd name="adj" fmla="val 70558"/>
                </a:avLst>
              </a:prstGeom>
              <a:solidFill>
                <a:srgbClr val="F8DC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等腰三角形 49"/>
              <p:cNvSpPr/>
              <p:nvPr/>
            </p:nvSpPr>
            <p:spPr>
              <a:xfrm>
                <a:off x="1440160" y="1368152"/>
                <a:ext cx="432048" cy="43204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1152128" y="5688632"/>
                <a:ext cx="1008112" cy="216024"/>
              </a:xfrm>
              <a:prstGeom prst="rect">
                <a:avLst/>
              </a:prstGeom>
              <a:solidFill>
                <a:srgbClr val="F8DC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" name="同侧圆角矩形 51"/>
              <p:cNvSpPr/>
              <p:nvPr/>
            </p:nvSpPr>
            <p:spPr>
              <a:xfrm flipV="1">
                <a:off x="1152128" y="5904656"/>
                <a:ext cx="1008112" cy="216024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2381253" y="152400"/>
              <a:ext cx="1223646" cy="4738370"/>
              <a:chOff x="2376264" y="157967"/>
              <a:chExt cx="1008112" cy="4964224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2376264" y="1377775"/>
                <a:ext cx="288032" cy="3312368"/>
              </a:xfrm>
              <a:prstGeom prst="rect">
                <a:avLst/>
              </a:prstGeom>
              <a:solidFill>
                <a:srgbClr val="2DBD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664293" y="1377774"/>
                <a:ext cx="533596" cy="3312368"/>
              </a:xfrm>
              <a:prstGeom prst="rect">
                <a:avLst/>
              </a:prstGeom>
              <a:solidFill>
                <a:srgbClr val="58CB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3096344" y="1377775"/>
                <a:ext cx="288032" cy="3312368"/>
              </a:xfrm>
              <a:prstGeom prst="rect">
                <a:avLst/>
              </a:prstGeom>
              <a:solidFill>
                <a:srgbClr val="8DD8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" name="梯形 30"/>
              <p:cNvSpPr/>
              <p:nvPr/>
            </p:nvSpPr>
            <p:spPr>
              <a:xfrm>
                <a:off x="2376264" y="671411"/>
                <a:ext cx="1008112" cy="706364"/>
              </a:xfrm>
              <a:prstGeom prst="trapezoid">
                <a:avLst>
                  <a:gd name="adj" fmla="val 48043"/>
                </a:avLst>
              </a:prstGeom>
              <a:solidFill>
                <a:srgbClr val="BDE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>
                <a:off x="2636910" y="157967"/>
                <a:ext cx="474406" cy="528838"/>
              </a:xfrm>
              <a:prstGeom prst="triangl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2376264" y="4690143"/>
                <a:ext cx="1008112" cy="216024"/>
              </a:xfrm>
              <a:prstGeom prst="rect">
                <a:avLst/>
              </a:prstGeom>
              <a:solidFill>
                <a:srgbClr val="BDE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" name="同侧圆角矩形 33"/>
              <p:cNvSpPr/>
              <p:nvPr/>
            </p:nvSpPr>
            <p:spPr>
              <a:xfrm flipV="1">
                <a:off x="2376264" y="4906167"/>
                <a:ext cx="1008112" cy="216024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 flipH="1">
            <a:off x="7173377" y="5215861"/>
            <a:ext cx="1672841" cy="1398934"/>
            <a:chOff x="594424" y="1153191"/>
            <a:chExt cx="2605976" cy="1634460"/>
          </a:xfrm>
        </p:grpSpPr>
        <p:sp>
          <p:nvSpPr>
            <p:cNvPr id="87" name="任意多边形 86"/>
            <p:cNvSpPr/>
            <p:nvPr/>
          </p:nvSpPr>
          <p:spPr>
            <a:xfrm>
              <a:off x="616196" y="1175175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>
              <a:outerShdw blurRad="152400" dist="889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594424" y="1153191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7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130"/>
          <p:cNvGrpSpPr/>
          <p:nvPr/>
        </p:nvGrpSpPr>
        <p:grpSpPr>
          <a:xfrm flipH="1">
            <a:off x="3574897" y="4456046"/>
            <a:ext cx="2266487" cy="1854485"/>
            <a:chOff x="8726219" y="-661205"/>
            <a:chExt cx="2154936" cy="1322409"/>
          </a:xfrm>
        </p:grpSpPr>
        <p:sp>
          <p:nvSpPr>
            <p:cNvPr id="61" name="任意多边形 131"/>
            <p:cNvSpPr/>
            <p:nvPr/>
          </p:nvSpPr>
          <p:spPr>
            <a:xfrm rot="21387068">
              <a:off x="8737941" y="-661205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6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outerShdw blurRad="215900" dist="76200" dir="66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133"/>
            <p:cNvSpPr/>
            <p:nvPr/>
          </p:nvSpPr>
          <p:spPr>
            <a:xfrm rot="21387068">
              <a:off x="8726219" y="-661204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6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7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130"/>
          <p:cNvGrpSpPr/>
          <p:nvPr/>
        </p:nvGrpSpPr>
        <p:grpSpPr>
          <a:xfrm flipH="1">
            <a:off x="4876983" y="5369933"/>
            <a:ext cx="2761094" cy="1638086"/>
            <a:chOff x="8726219" y="-661205"/>
            <a:chExt cx="2154936" cy="1322409"/>
          </a:xfrm>
        </p:grpSpPr>
        <p:sp>
          <p:nvSpPr>
            <p:cNvPr id="64" name="任意多边形 131"/>
            <p:cNvSpPr/>
            <p:nvPr/>
          </p:nvSpPr>
          <p:spPr>
            <a:xfrm rot="21387068">
              <a:off x="8737941" y="-661205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6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outerShdw blurRad="215900" dist="76200" dir="66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133"/>
            <p:cNvSpPr/>
            <p:nvPr/>
          </p:nvSpPr>
          <p:spPr>
            <a:xfrm rot="21387068">
              <a:off x="8726219" y="-661204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6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7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75"/>
          <p:cNvGrpSpPr/>
          <p:nvPr/>
        </p:nvGrpSpPr>
        <p:grpSpPr>
          <a:xfrm rot="691748">
            <a:off x="5982510" y="4237549"/>
            <a:ext cx="555683" cy="747276"/>
            <a:chOff x="10646778" y="4753862"/>
            <a:chExt cx="751521" cy="737702"/>
          </a:xfrm>
        </p:grpSpPr>
        <p:sp>
          <p:nvSpPr>
            <p:cNvPr id="67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77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70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15875">
                <a:solidFill>
                  <a:srgbClr val="FFFF00"/>
                </a:solidFill>
              </a:ln>
              <a:effectLst>
                <a:innerShdw blurRad="292100">
                  <a:srgbClr val="FFC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5" name="组合 75"/>
          <p:cNvGrpSpPr/>
          <p:nvPr/>
        </p:nvGrpSpPr>
        <p:grpSpPr>
          <a:xfrm rot="691748">
            <a:off x="456108" y="178118"/>
            <a:ext cx="712040" cy="931930"/>
            <a:chOff x="10646778" y="4753862"/>
            <a:chExt cx="751521" cy="737702"/>
          </a:xfrm>
        </p:grpSpPr>
        <p:sp>
          <p:nvSpPr>
            <p:cNvPr id="76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79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15875">
                <a:solidFill>
                  <a:srgbClr val="FFFF00"/>
                </a:solidFill>
              </a:ln>
              <a:effectLst>
                <a:innerShdw blurRad="292100">
                  <a:srgbClr val="FFC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2" name="组合 140"/>
          <p:cNvGrpSpPr/>
          <p:nvPr/>
        </p:nvGrpSpPr>
        <p:grpSpPr>
          <a:xfrm rot="920444">
            <a:off x="2401585" y="4087393"/>
            <a:ext cx="433085" cy="566828"/>
            <a:chOff x="10646778" y="4753862"/>
            <a:chExt cx="751521" cy="737702"/>
          </a:xfrm>
        </p:grpSpPr>
        <p:sp>
          <p:nvSpPr>
            <p:cNvPr id="83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4" name="组合 142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89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64E4F2"/>
              </a:solidFill>
              <a:ln w="15875">
                <a:solidFill>
                  <a:schemeClr val="bg1"/>
                </a:solidFill>
              </a:ln>
              <a:effectLst>
                <a:innerShdw blurRad="292100">
                  <a:srgbClr val="00B0F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73802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fad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52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2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 p14:presetBounceEnd="52000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8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9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1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 p14:presetBounceEnd="44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8" dur="1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9" dur="1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 p14:presetBounceEnd="44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2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3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8" presetClass="emph" presetSubtype="0" fill="hold" nodeType="withEffect">
                                      <p:stCondLst>
                                        <p:cond delay="145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60" dur="2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8" presetClass="emph" presetSubtype="0" fill="hold" nodeType="withEffect">
                                      <p:stCondLst>
                                        <p:cond delay="145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67" dur="2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4" dur="7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/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52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2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1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8" presetClass="emph" presetSubtype="0" fill="hold" nodeType="withEffect">
                                      <p:stCondLst>
                                        <p:cond delay="145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60" dur="2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8" presetClass="emph" presetSubtype="0" fill="hold" nodeType="withEffect">
                                      <p:stCondLst>
                                        <p:cond delay="145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67" dur="2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4" dur="7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/>
          <p:bldP spid="2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11" y="1016452"/>
            <a:ext cx="8989177" cy="4927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782425" y="62345"/>
            <a:ext cx="8382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1,2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ngôi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?</a:t>
            </a:r>
            <a:endParaRPr lang="en-US" sz="3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26475" y="5773712"/>
            <a:ext cx="891141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ý: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sạch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sắp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gàng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ngăn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nắp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143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99" y="0"/>
            <a:ext cx="8594601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494907" y="5761143"/>
            <a:ext cx="861031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ý: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bừa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bộn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rác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khắp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đạc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lung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tung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5830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-152400"/>
            <a:ext cx="3873500" cy="6697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46558" y="1981200"/>
            <a:ext cx="5181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</a:p>
          <a:p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gàng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sạch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mang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thoải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mái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ta</a:t>
            </a:r>
            <a:endParaRPr lang="en-US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9946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Diagram&#10;&#10;Description automatically generate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29"/>
            <a:ext cx="93218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00200" y="2133600"/>
            <a:ext cx="5867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hại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717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15" y="152400"/>
            <a:ext cx="8652164" cy="685800"/>
          </a:xfrm>
        </p:spPr>
        <p:txBody>
          <a:bodyPr>
            <a:noAutofit/>
          </a:bodyPr>
          <a:lstStyle/>
          <a:p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xảy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45" y="838200"/>
            <a:ext cx="85344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9663" y="5486400"/>
            <a:ext cx="91093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ý: 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bừa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bộn</a:t>
            </a:r>
            <a:r>
              <a:rPr lang="en-US" sz="3200" dirty="0" smtClean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447703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718" y="76200"/>
            <a:ext cx="8534400" cy="57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3400" y="5756429"/>
            <a:ext cx="8077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ý: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muỗi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chích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dám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dơ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38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7541" y="2570020"/>
            <a:ext cx="1752600" cy="838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ở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1828800" y="2286000"/>
            <a:ext cx="838200" cy="457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828800" y="3065318"/>
            <a:ext cx="838200" cy="5056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725882" y="1219200"/>
            <a:ext cx="2227118" cy="131618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gàng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725882" y="3065318"/>
            <a:ext cx="2227118" cy="131618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4953000" y="1946564"/>
            <a:ext cx="619991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4980709" y="3667991"/>
            <a:ext cx="5715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5572990" y="990600"/>
            <a:ext cx="3342410" cy="15794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Mất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en-US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552209" y="3009900"/>
            <a:ext cx="3363191" cy="165908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trú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ẩn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muỗi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côn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trùng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7010400" y="4668982"/>
            <a:ext cx="0" cy="6857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5896841" y="5358243"/>
            <a:ext cx="2227118" cy="131618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hại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4771" y="228600"/>
            <a:ext cx="16017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07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4" grpId="0" animBg="1"/>
      <p:bldP spid="15" grpId="0" animBg="1"/>
      <p:bldP spid="20" grpId="0" animBg="1"/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265</Words>
  <Application>Microsoft Office PowerPoint</Application>
  <PresentationFormat>On-screen Show (4:3)</PresentationFormat>
  <Paragraphs>33</Paragraphs>
  <Slides>11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Điều gì sẽ xảy ra với bạn nhỏ trong mỗi hình sau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Hau nguyen</dc:creator>
  <cp:lastModifiedBy>ASUS</cp:lastModifiedBy>
  <cp:revision>12</cp:revision>
  <dcterms:created xsi:type="dcterms:W3CDTF">2021-10-29T08:46:25Z</dcterms:created>
  <dcterms:modified xsi:type="dcterms:W3CDTF">2021-11-20T16:06:30Z</dcterms:modified>
</cp:coreProperties>
</file>